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6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431" r:id="rId2"/>
    <p:sldId id="293" r:id="rId3"/>
    <p:sldId id="437" r:id="rId4"/>
    <p:sldId id="560" r:id="rId5"/>
    <p:sldId id="561" r:id="rId6"/>
    <p:sldId id="562" r:id="rId7"/>
    <p:sldId id="563" r:id="rId8"/>
    <p:sldId id="564" r:id="rId9"/>
    <p:sldId id="565" r:id="rId10"/>
    <p:sldId id="566" r:id="rId11"/>
    <p:sldId id="567" r:id="rId12"/>
    <p:sldId id="568" r:id="rId13"/>
    <p:sldId id="569" r:id="rId14"/>
    <p:sldId id="570" r:id="rId15"/>
    <p:sldId id="571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杨洋" initials="杨洋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338"/>
    <a:srgbClr val="F7F7F7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3" autoAdjust="0"/>
    <p:restoredTop sz="85177"/>
  </p:normalViewPr>
  <p:slideViewPr>
    <p:cSldViewPr snapToGrid="0" showGuides="1">
      <p:cViewPr varScale="1">
        <p:scale>
          <a:sx n="103" d="100"/>
          <a:sy n="103" d="100"/>
        </p:scale>
        <p:origin x="720" y="2528"/>
      </p:cViewPr>
      <p:guideLst>
        <p:guide orient="horz" pos="2160"/>
        <p:guide pos="373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86D4-CD65-4638-B5DE-85256906A7D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2024/7/22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323" y="-3680698"/>
            <a:ext cx="12308400" cy="12308400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23392" y="2504305"/>
            <a:ext cx="7897848" cy="1099878"/>
          </a:xfrm>
          <a:prstGeom prst="rect">
            <a:avLst/>
          </a:prstGeom>
          <a:noFill/>
          <a:effectLst/>
        </p:spPr>
        <p:txBody>
          <a:bodyPr wrap="square" lIns="90000" rtlCol="0">
            <a:normAutofit/>
          </a:bodyPr>
          <a:lstStyle/>
          <a:p>
            <a:r>
              <a:rPr lang="en-US" altLang="zh-CN" sz="5400" b="1" spc="300" dirty="0">
                <a:solidFill>
                  <a:srgbClr val="006338"/>
                </a:solidFill>
                <a:latin typeface="+mn-ea"/>
              </a:rPr>
              <a:t>PADEL COURT RING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30250" y="3535680"/>
            <a:ext cx="5120640" cy="9531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800" spc="300" dirty="0">
                <a:solidFill>
                  <a:srgbClr val="006338"/>
                </a:solidFill>
                <a:ea typeface="思源黑体 CN Medium" panose="020B0600000000000000" pitchFamily="34" charset="-122"/>
                <a:cs typeface="+mn-lt"/>
              </a:rPr>
              <a:t>Panoramic Padel Court</a:t>
            </a:r>
          </a:p>
          <a:p>
            <a:r>
              <a:rPr lang="en-US" altLang="zh-CN" sz="2800" spc="300" dirty="0">
                <a:solidFill>
                  <a:srgbClr val="006338"/>
                </a:solidFill>
                <a:ea typeface="思源黑体 CN Medium" panose="020B0600000000000000" pitchFamily="34" charset="-122"/>
                <a:cs typeface="+mn-lt"/>
              </a:rPr>
              <a:t>Product Description</a:t>
            </a:r>
            <a:r>
              <a:rPr lang="en-US" altLang="zh-CN" sz="2800" spc="300" dirty="0">
                <a:solidFill>
                  <a:srgbClr val="00633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66811"/>
            <a:ext cx="1728192" cy="51689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23392" y="5835964"/>
            <a:ext cx="4478695" cy="400110"/>
          </a:xfrm>
          <a:prstGeom prst="rect">
            <a:avLst/>
          </a:prstGeom>
          <a:solidFill>
            <a:schemeClr val="bg1">
              <a:alpha val="32000"/>
            </a:schemeClr>
          </a:solidFill>
        </p:spPr>
        <p:txBody>
          <a:bodyPr wrap="square">
            <a:spAutoFit/>
          </a:bodyPr>
          <a:lstStyle/>
          <a:p>
            <a:pPr algn="dist"/>
            <a:r>
              <a:rPr lang="en-US" altLang="zh-CN" sz="2000" dirty="0">
                <a:solidFill>
                  <a:srgbClr val="006338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RING Sport doo</a:t>
            </a:r>
            <a:endParaRPr lang="zh-CN" altLang="en-US" sz="2000" dirty="0">
              <a:solidFill>
                <a:srgbClr val="006338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394335"/>
            <a:ext cx="2771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Overall structure</a:t>
            </a:r>
          </a:p>
        </p:txBody>
      </p:sp>
      <p:pic>
        <p:nvPicPr>
          <p:cNvPr id="11" name="图片 10" descr="微信图片_202311061557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335" y="1212215"/>
            <a:ext cx="9037320" cy="5272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394335"/>
            <a:ext cx="41135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Foundation construction</a:t>
            </a:r>
          </a:p>
        </p:txBody>
      </p:sp>
      <p:pic>
        <p:nvPicPr>
          <p:cNvPr id="8" name="图片 7" descr="微信图片_202311061600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120" y="1132840"/>
            <a:ext cx="8759190" cy="52057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394335"/>
            <a:ext cx="22923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Court layout</a:t>
            </a:r>
          </a:p>
        </p:txBody>
      </p:sp>
      <p:pic>
        <p:nvPicPr>
          <p:cNvPr id="3" name="图片 2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070" y="1421765"/>
            <a:ext cx="8127365" cy="50742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394335"/>
            <a:ext cx="20212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Side layout</a:t>
            </a:r>
          </a:p>
        </p:txBody>
      </p:sp>
      <p:pic>
        <p:nvPicPr>
          <p:cNvPr id="7" name="图片 6" descr="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705" y="1385570"/>
            <a:ext cx="9037955" cy="48710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394335"/>
            <a:ext cx="20212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Back layout</a:t>
            </a:r>
          </a:p>
        </p:txBody>
      </p:sp>
      <p:pic>
        <p:nvPicPr>
          <p:cNvPr id="3" name="图片 2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155" y="1304925"/>
            <a:ext cx="8870315" cy="49453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394335"/>
            <a:ext cx="33102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Column installation</a:t>
            </a:r>
          </a:p>
        </p:txBody>
      </p:sp>
      <p:pic>
        <p:nvPicPr>
          <p:cNvPr id="8" name="图片 7" descr="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550" y="1059180"/>
            <a:ext cx="7629525" cy="55340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394335"/>
            <a:ext cx="40195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Bottom tube installation</a:t>
            </a:r>
          </a:p>
        </p:txBody>
      </p:sp>
      <p:pic>
        <p:nvPicPr>
          <p:cNvPr id="3" name="图片 2" descr="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" y="1059180"/>
            <a:ext cx="7976870" cy="5600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924560" y="394335"/>
            <a:ext cx="33432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Top tube installation</a:t>
            </a:r>
          </a:p>
        </p:txBody>
      </p:sp>
      <p:pic>
        <p:nvPicPr>
          <p:cNvPr id="8" name="图片 7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790" y="1059180"/>
            <a:ext cx="7852410" cy="54686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924560" y="394335"/>
            <a:ext cx="37661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Glass panel installation</a:t>
            </a:r>
          </a:p>
        </p:txBody>
      </p:sp>
      <p:pic>
        <p:nvPicPr>
          <p:cNvPr id="3" name="图片 2" descr="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855" y="1175385"/>
            <a:ext cx="8590915" cy="51568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924560" y="394335"/>
            <a:ext cx="39312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Mesh frame installation</a:t>
            </a:r>
          </a:p>
        </p:txBody>
      </p:sp>
      <p:pic>
        <p:nvPicPr>
          <p:cNvPr id="7" name="图片 6" descr="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070" y="1179830"/>
            <a:ext cx="7515860" cy="52209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546735" y="394335"/>
            <a:ext cx="68586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Corner column component installation</a:t>
            </a:r>
          </a:p>
        </p:txBody>
      </p:sp>
      <p:pic>
        <p:nvPicPr>
          <p:cNvPr id="3" name="图片 2" descr="11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1317625"/>
            <a:ext cx="3390900" cy="4533900"/>
          </a:xfrm>
          <a:prstGeom prst="rect">
            <a:avLst/>
          </a:prstGeom>
        </p:spPr>
      </p:pic>
      <p:pic>
        <p:nvPicPr>
          <p:cNvPr id="8" name="图片 7" descr="11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855" y="1546225"/>
            <a:ext cx="7445375" cy="40773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394335"/>
            <a:ext cx="46970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Side mesh frame installation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51380" y="1193800"/>
            <a:ext cx="8063230" cy="51015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394335"/>
            <a:ext cx="38747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Door frame installation</a:t>
            </a:r>
          </a:p>
        </p:txBody>
      </p:sp>
      <p:pic>
        <p:nvPicPr>
          <p:cNvPr id="7" name="图片 6" descr="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060" y="1236980"/>
            <a:ext cx="7675880" cy="50730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366171" cy="7170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90315" y="407361"/>
            <a:ext cx="300131" cy="447328"/>
          </a:xfrm>
          <a:prstGeom prst="parallelogram">
            <a:avLst/>
          </a:prstGeom>
          <a:solidFill>
            <a:srgbClr val="006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/>
          </a:p>
        </p:txBody>
      </p:sp>
      <p:sp>
        <p:nvSpPr>
          <p:cNvPr id="5" name="平行四边形 4"/>
          <p:cNvSpPr/>
          <p:nvPr/>
        </p:nvSpPr>
        <p:spPr>
          <a:xfrm>
            <a:off x="643951" y="407361"/>
            <a:ext cx="203916" cy="447328"/>
          </a:xfrm>
          <a:prstGeom prst="parallelogram">
            <a:avLst>
              <a:gd name="adj" fmla="val 36631"/>
            </a:avLst>
          </a:prstGeom>
          <a:solidFill>
            <a:srgbClr val="00B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u="sng" dirty="0">
              <a:solidFill>
                <a:srgbClr val="00B0F0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224209" y="407361"/>
            <a:ext cx="5743581" cy="447329"/>
          </a:xfrm>
          <a:prstGeom prst="parallelogram">
            <a:avLst/>
          </a:prstGeom>
          <a:solidFill>
            <a:srgbClr val="006338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sp>
        <p:nvSpPr>
          <p:cNvPr id="2" name="文本框 1"/>
          <p:cNvSpPr txBox="1"/>
          <p:nvPr/>
        </p:nvSpPr>
        <p:spPr>
          <a:xfrm>
            <a:off x="847725" y="407670"/>
            <a:ext cx="34766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LED </a:t>
            </a:r>
            <a:r>
              <a:rPr lang="en-US" altLang="zh-CN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light</a:t>
            </a:r>
            <a:r>
              <a:rPr lang="zh-CN" altLang="en-US" sz="2400" b="1" dirty="0">
                <a:solidFill>
                  <a:srgbClr val="0063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installation</a:t>
            </a:r>
          </a:p>
        </p:txBody>
      </p:sp>
      <p:pic>
        <p:nvPicPr>
          <p:cNvPr id="8" name="图片 7" descr="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700" y="1139190"/>
            <a:ext cx="7594600" cy="52857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NhZTgyYTc2YjMyNDBjMzUzNTAyZGM0Y2QxOWVhZj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292</Words>
  <Application>Microsoft Macintosh PowerPoint</Application>
  <PresentationFormat>Widescreen</PresentationFormat>
  <Paragraphs>33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微软雅黑</vt:lpstr>
      <vt:lpstr>Arial</vt:lpstr>
      <vt:lpstr>Calibri</vt:lpstr>
      <vt:lpstr>Wingdings</vt:lpstr>
      <vt:lpstr>思源黑体 CN Medium</vt:lpstr>
      <vt:lpstr>阿里巴巴普惠体 R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sc</dc:creator>
  <cp:lastModifiedBy>Dejan Milosevic</cp:lastModifiedBy>
  <cp:revision>281</cp:revision>
  <dcterms:created xsi:type="dcterms:W3CDTF">2019-06-19T02:08:00Z</dcterms:created>
  <dcterms:modified xsi:type="dcterms:W3CDTF">2024-07-22T00:16:31Z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A56EC886ED254F1C92314AB964A25D94_13</vt:lpwstr>
  </property>
</Properties>
</file>